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10D610"/>
    <a:srgbClr val="190504"/>
    <a:srgbClr val="DDC79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75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86572-8611-40C3-A3C3-321C3CBEF263}" type="datetimeFigureOut">
              <a:rPr lang="ru-RU"/>
              <a:pPr>
                <a:defRPr/>
              </a:pPr>
              <a:t>21.10.2015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DEACD-D366-43C4-8732-0CA9105485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7141D-7583-4F64-A51F-85873E0FE75E}" type="datetimeFigureOut">
              <a:rPr lang="ru-RU"/>
              <a:pPr>
                <a:defRPr/>
              </a:pPr>
              <a:t>21.10.2015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CBC6C-3BCE-47C5-8676-8443027695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C71C0-5716-480D-B635-6371548761B8}" type="datetimeFigureOut">
              <a:rPr lang="ru-RU"/>
              <a:pPr>
                <a:defRPr/>
              </a:pPr>
              <a:t>21.10.2015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CF20F-FD7D-462C-9339-CF6FBBD429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CC30F-8CD9-4D7A-87C6-15730D14E329}" type="datetimeFigureOut">
              <a:rPr lang="ru-RU"/>
              <a:pPr>
                <a:defRPr/>
              </a:pPr>
              <a:t>21.10.2015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DC428-981B-4347-8517-1E3D8224CC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1E9FB-E979-46D5-BFE6-245D6E10D2DD}" type="datetimeFigureOut">
              <a:rPr lang="ru-RU"/>
              <a:pPr>
                <a:defRPr/>
              </a:pPr>
              <a:t>21.10.2015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A97C7-20C3-47F5-B1FE-0E3CC4F1CA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AD82B-DDC0-4A76-99C8-59FEA5CDEEBE}" type="datetimeFigureOut">
              <a:rPr lang="ru-RU"/>
              <a:pPr>
                <a:defRPr/>
              </a:pPr>
              <a:t>21.10.2015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DFF7F-55C3-47A7-BC74-9B988FF1CF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4B66D-A85A-4275-BB19-425DF4360D3B}" type="datetimeFigureOut">
              <a:rPr lang="ru-RU"/>
              <a:pPr>
                <a:defRPr/>
              </a:pPr>
              <a:t>21.10.2015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38534-F5BB-4F45-9D3C-4E4DACBB2D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CD25C-E37F-4B9A-89D7-33A6449B0694}" type="datetimeFigureOut">
              <a:rPr lang="ru-RU"/>
              <a:pPr>
                <a:defRPr/>
              </a:pPr>
              <a:t>21.10.2015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7E9D1-698B-48A0-B49E-437E7C50FA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5CE97-BC1C-4FB8-B169-669FDFB707CB}" type="datetimeFigureOut">
              <a:rPr lang="ru-RU"/>
              <a:pPr>
                <a:defRPr/>
              </a:pPr>
              <a:t>21.10.2015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110C8-0393-4C19-ADE5-96C101645D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A3387-FB52-4AEE-BC88-DADE4162DEEA}" type="datetimeFigureOut">
              <a:rPr lang="ru-RU"/>
              <a:pPr>
                <a:defRPr/>
              </a:pPr>
              <a:t>21.10.2015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57A9B-B09C-4F76-9C12-50A0235D80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F7E8A-7FBD-47D8-9CCC-38E21B22F874}" type="datetimeFigureOut">
              <a:rPr lang="ru-RU"/>
              <a:pPr>
                <a:defRPr/>
              </a:pPr>
              <a:t>21.10.2015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918C7-F8FA-42BD-8E56-8919FA44C6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028EE1-2BFA-402E-8458-7715183F8463}" type="datetimeFigureOut">
              <a:rPr lang="ru-RU"/>
              <a:pPr>
                <a:defRPr/>
              </a:pPr>
              <a:t>21.10.2015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D42D80-0B53-42E9-856C-AE56C62C4A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7050" y="615950"/>
            <a:ext cx="6858000" cy="1766888"/>
          </a:xfrm>
        </p:spPr>
        <p:txBody>
          <a:bodyPr>
            <a:normAutofit/>
          </a:bodyPr>
          <a:lstStyle/>
          <a:p>
            <a:r>
              <a:rPr lang="ru-RU" sz="40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Конструируем творческое дело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0963" y="2322513"/>
            <a:ext cx="4375150" cy="328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639888" y="365125"/>
            <a:ext cx="6875462" cy="1325563"/>
          </a:xfrm>
        </p:spPr>
        <p:txBody>
          <a:bodyPr/>
          <a:lstStyle/>
          <a:p>
            <a:pPr algn="ctr"/>
            <a:r>
              <a:rPr lang="ru-RU" b="1" smtClean="0">
                <a:solidFill>
                  <a:schemeClr val="hlink"/>
                </a:solidFill>
                <a:latin typeface="Times New Roman" pitchFamily="18" charset="0"/>
              </a:rPr>
              <a:t>Что такое КТД?</a:t>
            </a:r>
            <a:r>
              <a:rPr lang="ru-RU" smtClean="0"/>
              <a:t> </a:t>
            </a:r>
          </a:p>
        </p:txBody>
      </p:sp>
      <p:sp>
        <p:nvSpPr>
          <p:cNvPr id="14338" name="Объект 6"/>
          <p:cNvSpPr>
            <a:spLocks noGrp="1"/>
          </p:cNvSpPr>
          <p:nvPr>
            <p:ph idx="1"/>
          </p:nvPr>
        </p:nvSpPr>
        <p:spPr>
          <a:xfrm>
            <a:off x="1639888" y="1825625"/>
            <a:ext cx="6875462" cy="435133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dirty="0" smtClean="0"/>
              <a:t> 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</a:rPr>
              <a:t>Коллективное</a:t>
            </a:r>
            <a:r>
              <a:rPr lang="ru-RU" sz="4000" dirty="0" smtClean="0">
                <a:latin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</a:rPr>
              <a:t>(совместная работа взрослых и детей).</a:t>
            </a:r>
          </a:p>
          <a:p>
            <a:pPr>
              <a:buFont typeface="Arial" charset="0"/>
              <a:buNone/>
            </a:pP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</a:rPr>
              <a:t>Творческое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</a:rPr>
              <a:t>(нестандартное, нешаблонное, создаваемое в совместной творческой деятельности детей и взрослых).</a:t>
            </a:r>
            <a:endParaRPr lang="ru-RU" sz="4000" dirty="0" smtClean="0">
              <a:latin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</a:rPr>
              <a:t>Дело</a:t>
            </a:r>
            <a:r>
              <a:rPr lang="ru-RU" dirty="0" smtClean="0">
                <a:latin typeface="Times New Roman" pitchFamily="18" charset="0"/>
              </a:rPr>
              <a:t> (занятие, действие, мероприятие как забота об улучшении жизни).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smtClean="0">
                <a:solidFill>
                  <a:srgbClr val="FF0000"/>
                </a:solidFill>
                <a:latin typeface="Times New Roman" pitchFamily="18" charset="0"/>
              </a:rPr>
              <a:t>Виды КТД</a:t>
            </a:r>
            <a:r>
              <a:rPr lang="ru-RU" smtClean="0"/>
              <a:t> </a:t>
            </a:r>
          </a:p>
        </p:txBody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>
          <a:xfrm>
            <a:off x="1993900" y="1825625"/>
            <a:ext cx="6521450" cy="4351338"/>
          </a:xfrm>
        </p:spPr>
        <p:txBody>
          <a:bodyPr/>
          <a:lstStyle/>
          <a:p>
            <a:pPr marL="533400" indent="-533400"/>
            <a:r>
              <a:rPr lang="ru-RU" sz="4000" b="1" smtClean="0">
                <a:solidFill>
                  <a:srgbClr val="0000FF"/>
                </a:solidFill>
                <a:latin typeface="Times New Roman" pitchFamily="18" charset="0"/>
              </a:rPr>
              <a:t>Трудовые</a:t>
            </a:r>
          </a:p>
          <a:p>
            <a:pPr marL="533400" indent="-533400"/>
            <a:r>
              <a:rPr lang="ru-RU" sz="4000" b="1" smtClean="0">
                <a:solidFill>
                  <a:srgbClr val="0000FF"/>
                </a:solidFill>
                <a:latin typeface="Times New Roman" pitchFamily="18" charset="0"/>
              </a:rPr>
              <a:t>Познавательные.</a:t>
            </a:r>
          </a:p>
          <a:p>
            <a:pPr marL="533400" indent="-533400"/>
            <a:r>
              <a:rPr lang="ru-RU" sz="4000" b="1" smtClean="0">
                <a:solidFill>
                  <a:srgbClr val="0000FF"/>
                </a:solidFill>
                <a:latin typeface="Times New Roman" pitchFamily="18" charset="0"/>
              </a:rPr>
              <a:t>Экологические.</a:t>
            </a:r>
          </a:p>
          <a:p>
            <a:pPr marL="533400" indent="-533400"/>
            <a:r>
              <a:rPr lang="ru-RU" sz="4000" b="1" smtClean="0">
                <a:solidFill>
                  <a:srgbClr val="0000FF"/>
                </a:solidFill>
                <a:latin typeface="Times New Roman" pitchFamily="18" charset="0"/>
              </a:rPr>
              <a:t>Спортивные.</a:t>
            </a:r>
          </a:p>
          <a:p>
            <a:pPr marL="533400" indent="-533400"/>
            <a:r>
              <a:rPr lang="ru-RU" sz="4000" b="1" smtClean="0">
                <a:solidFill>
                  <a:srgbClr val="0000FF"/>
                </a:solidFill>
                <a:latin typeface="Times New Roman" pitchFamily="18" charset="0"/>
              </a:rPr>
              <a:t>Художественные.</a:t>
            </a:r>
          </a:p>
          <a:p>
            <a:pPr marL="533400" indent="-533400"/>
            <a:r>
              <a:rPr lang="ru-RU" sz="4000" b="1" smtClean="0">
                <a:solidFill>
                  <a:srgbClr val="0000FF"/>
                </a:solidFill>
                <a:latin typeface="Times New Roman" pitchFamily="18" charset="0"/>
              </a:rPr>
              <a:t>Досуговые.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>
                <a:solidFill>
                  <a:srgbClr val="FF0000"/>
                </a:solidFill>
                <a:latin typeface="Times New Roman" pitchFamily="18" charset="0"/>
              </a:rPr>
              <a:t>Запомни!</a:t>
            </a:r>
            <a:endParaRPr lang="ru-RU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>
          <a:xfrm>
            <a:off x="1443038" y="1800225"/>
            <a:ext cx="7385050" cy="4351338"/>
          </a:xfrm>
        </p:spPr>
        <p:txBody>
          <a:bodyPr/>
          <a:lstStyle/>
          <a:p>
            <a:r>
              <a:rPr lang="ru-RU" b="1" smtClean="0">
                <a:solidFill>
                  <a:srgbClr val="0000FF"/>
                </a:solidFill>
                <a:latin typeface="Times New Roman" pitchFamily="18" charset="0"/>
              </a:rPr>
              <a:t>Мы всегда доброжелательны и вежливы.</a:t>
            </a:r>
          </a:p>
          <a:p>
            <a:r>
              <a:rPr lang="ru-RU" b="1" smtClean="0">
                <a:solidFill>
                  <a:srgbClr val="0000FF"/>
                </a:solidFill>
                <a:latin typeface="Times New Roman" pitchFamily="18" charset="0"/>
              </a:rPr>
              <a:t> Мы обращаемся друг к другу по имени.</a:t>
            </a:r>
          </a:p>
          <a:p>
            <a:r>
              <a:rPr lang="ru-RU" b="1" smtClean="0">
                <a:solidFill>
                  <a:srgbClr val="0000FF"/>
                </a:solidFill>
                <a:latin typeface="Times New Roman" pitchFamily="18" charset="0"/>
              </a:rPr>
              <a:t>Мы спокойно высказываем свое мнение.</a:t>
            </a:r>
          </a:p>
          <a:p>
            <a:r>
              <a:rPr lang="ru-RU" b="1" smtClean="0">
                <a:solidFill>
                  <a:srgbClr val="0000FF"/>
                </a:solidFill>
                <a:latin typeface="Times New Roman" pitchFamily="18" charset="0"/>
              </a:rPr>
              <a:t>  Мы даем возможность высказаться другим.</a:t>
            </a:r>
          </a:p>
          <a:p>
            <a:r>
              <a:rPr lang="ru-RU" b="1" smtClean="0">
                <a:solidFill>
                  <a:srgbClr val="0000FF"/>
                </a:solidFill>
                <a:latin typeface="Times New Roman" pitchFamily="18" charset="0"/>
              </a:rPr>
              <a:t>   Мы внимательно слушаем друг друга.</a:t>
            </a:r>
          </a:p>
          <a:p>
            <a:r>
              <a:rPr lang="ru-RU" b="1" smtClean="0">
                <a:solidFill>
                  <a:srgbClr val="0000FF"/>
                </a:solidFill>
                <a:latin typeface="Times New Roman" pitchFamily="18" charset="0"/>
              </a:rPr>
              <a:t>   Мы уважаем чужое мнение</a:t>
            </a:r>
          </a:p>
          <a:p>
            <a:r>
              <a:rPr lang="ru-RU" b="1" smtClean="0">
                <a:solidFill>
                  <a:srgbClr val="0000FF"/>
                </a:solidFill>
                <a:latin typeface="Times New Roman" pitchFamily="18" charset="0"/>
              </a:rPr>
              <a:t>  Мы помогаем друг другу.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xfrm>
            <a:off x="1857375" y="0"/>
            <a:ext cx="6657975" cy="1325563"/>
          </a:xfrm>
        </p:spPr>
        <p:txBody>
          <a:bodyPr/>
          <a:lstStyle/>
          <a:p>
            <a:r>
              <a:rPr lang="ru-RU" sz="3600" b="1" i="1" smtClean="0">
                <a:solidFill>
                  <a:srgbClr val="FF0000"/>
                </a:solidFill>
                <a:latin typeface="Times New Roman" pitchFamily="18" charset="0"/>
              </a:rPr>
              <a:t>Составляющие мероприятия</a:t>
            </a:r>
            <a:r>
              <a:rPr lang="ru-RU" smtClean="0"/>
              <a:t> </a:t>
            </a:r>
          </a:p>
        </p:txBody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>
          <a:xfrm>
            <a:off x="1981200" y="1111250"/>
            <a:ext cx="6972300" cy="4351338"/>
          </a:xfrm>
        </p:spPr>
        <p:txBody>
          <a:bodyPr/>
          <a:lstStyle/>
          <a:p>
            <a:r>
              <a:rPr lang="ru-RU" b="1" smtClean="0">
                <a:solidFill>
                  <a:srgbClr val="0000FF"/>
                </a:solidFill>
                <a:latin typeface="Times New Roman" pitchFamily="18" charset="0"/>
              </a:rPr>
              <a:t>Место проведения</a:t>
            </a:r>
          </a:p>
          <a:p>
            <a:r>
              <a:rPr lang="ru-RU" b="1" smtClean="0">
                <a:solidFill>
                  <a:srgbClr val="0000FF"/>
                </a:solidFill>
                <a:latin typeface="Times New Roman" pitchFamily="18" charset="0"/>
              </a:rPr>
              <a:t>Оповещение (приглашения, афиши, радио сообщение и т.д)</a:t>
            </a:r>
          </a:p>
          <a:p>
            <a:r>
              <a:rPr lang="ru-RU" b="1" smtClean="0">
                <a:solidFill>
                  <a:srgbClr val="0000FF"/>
                </a:solidFill>
                <a:latin typeface="Times New Roman" pitchFamily="18" charset="0"/>
              </a:rPr>
              <a:t>Для кого проводите мероприятие</a:t>
            </a:r>
          </a:p>
          <a:p>
            <a:r>
              <a:rPr lang="ru-RU" b="1" smtClean="0">
                <a:solidFill>
                  <a:srgbClr val="0000FF"/>
                </a:solidFill>
                <a:latin typeface="Times New Roman" pitchFamily="18" charset="0"/>
              </a:rPr>
              <a:t>Выбор ведущих</a:t>
            </a:r>
          </a:p>
          <a:p>
            <a:r>
              <a:rPr lang="ru-RU" b="1" smtClean="0">
                <a:solidFill>
                  <a:srgbClr val="0000FF"/>
                </a:solidFill>
                <a:latin typeface="Times New Roman" pitchFamily="18" charset="0"/>
              </a:rPr>
              <a:t>Кто участники (гости, жюри и т.д.)</a:t>
            </a:r>
          </a:p>
          <a:p>
            <a:r>
              <a:rPr lang="ru-RU" b="1" smtClean="0">
                <a:solidFill>
                  <a:srgbClr val="0000FF"/>
                </a:solidFill>
                <a:latin typeface="Times New Roman" pitchFamily="18" charset="0"/>
              </a:rPr>
              <a:t>Форма проведения( конкурс, соревнование и т.д.)</a:t>
            </a:r>
          </a:p>
          <a:p>
            <a:r>
              <a:rPr lang="ru-RU" b="1" smtClean="0">
                <a:solidFill>
                  <a:srgbClr val="0000FF"/>
                </a:solidFill>
                <a:latin typeface="Times New Roman" pitchFamily="18" charset="0"/>
              </a:rPr>
              <a:t>Оформление и техническое обеспечение</a:t>
            </a:r>
          </a:p>
          <a:p>
            <a:r>
              <a:rPr lang="ru-RU" b="1" smtClean="0">
                <a:solidFill>
                  <a:srgbClr val="0000FF"/>
                </a:solidFill>
                <a:latin typeface="Times New Roman" pitchFamily="18" charset="0"/>
              </a:rPr>
              <a:t>Итог мероприятия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83</TotalTime>
  <Words>150</Words>
  <Application>Microsoft Office PowerPoint</Application>
  <PresentationFormat>Экран (4:3)</PresentationFormat>
  <Paragraphs>29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Что такое КТД? </vt:lpstr>
      <vt:lpstr>Виды КТД </vt:lpstr>
      <vt:lpstr>Запомни!</vt:lpstr>
      <vt:lpstr>Составляющие мероприятия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Dmytro</dc:creator>
  <cp:lastModifiedBy>Василенко</cp:lastModifiedBy>
  <cp:revision>6</cp:revision>
  <dcterms:created xsi:type="dcterms:W3CDTF">2015-09-22T12:08:41Z</dcterms:created>
  <dcterms:modified xsi:type="dcterms:W3CDTF">2015-10-21T04:15:19Z</dcterms:modified>
</cp:coreProperties>
</file>